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69" r:id="rId6"/>
    <p:sldId id="274" r:id="rId7"/>
    <p:sldId id="284" r:id="rId8"/>
    <p:sldId id="275" r:id="rId9"/>
    <p:sldId id="270" r:id="rId10"/>
    <p:sldId id="262" r:id="rId11"/>
    <p:sldId id="286" r:id="rId12"/>
    <p:sldId id="272" r:id="rId13"/>
    <p:sldId id="263" r:id="rId14"/>
    <p:sldId id="264" r:id="rId15"/>
    <p:sldId id="266" r:id="rId16"/>
    <p:sldId id="280" r:id="rId17"/>
    <p:sldId id="282" r:id="rId18"/>
    <p:sldId id="265" r:id="rId19"/>
    <p:sldId id="281" r:id="rId20"/>
    <p:sldId id="273" r:id="rId21"/>
    <p:sldId id="268" r:id="rId22"/>
    <p:sldId id="287" r:id="rId23"/>
    <p:sldId id="283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>
        <p:scale>
          <a:sx n="121" d="100"/>
          <a:sy n="121" d="100"/>
        </p:scale>
        <p:origin x="-350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odacheva.79@mail.ru" userId="3d6b97d82703ee1f" providerId="LiveId" clId="{1761B329-8297-4110-89AC-E303C0035F70}"/>
    <pc:docChg chg="custSel delSld modSld sldOrd">
      <pc:chgData name="borodacheva.79@mail.ru" userId="3d6b97d82703ee1f" providerId="LiveId" clId="{1761B329-8297-4110-89AC-E303C0035F70}" dt="2024-02-09T15:29:04.938" v="685" actId="20577"/>
      <pc:docMkLst>
        <pc:docMk/>
      </pc:docMkLst>
      <pc:sldChg chg="modSp mod">
        <pc:chgData name="borodacheva.79@mail.ru" userId="3d6b97d82703ee1f" providerId="LiveId" clId="{1761B329-8297-4110-89AC-E303C0035F70}" dt="2024-02-09T15:04:06.775" v="1" actId="20577"/>
        <pc:sldMkLst>
          <pc:docMk/>
          <pc:sldMk cId="3099409668" sldId="256"/>
        </pc:sldMkLst>
        <pc:spChg chg="mod">
          <ac:chgData name="borodacheva.79@mail.ru" userId="3d6b97d82703ee1f" providerId="LiveId" clId="{1761B329-8297-4110-89AC-E303C0035F70}" dt="2024-02-09T15:04:06.775" v="1" actId="20577"/>
          <ac:spMkLst>
            <pc:docMk/>
            <pc:sldMk cId="3099409668" sldId="256"/>
            <ac:spMk id="3" creationId="{00000000-0000-0000-0000-000000000000}"/>
          </ac:spMkLst>
        </pc:spChg>
      </pc:sldChg>
      <pc:sldChg chg="modSp mod">
        <pc:chgData name="borodacheva.79@mail.ru" userId="3d6b97d82703ee1f" providerId="LiveId" clId="{1761B329-8297-4110-89AC-E303C0035F70}" dt="2024-02-09T15:19:59.704" v="444" actId="1076"/>
        <pc:sldMkLst>
          <pc:docMk/>
          <pc:sldMk cId="1897085372" sldId="257"/>
        </pc:sldMkLst>
        <pc:spChg chg="mod">
          <ac:chgData name="borodacheva.79@mail.ru" userId="3d6b97d82703ee1f" providerId="LiveId" clId="{1761B329-8297-4110-89AC-E303C0035F70}" dt="2024-02-09T15:19:43.674" v="440" actId="20577"/>
          <ac:spMkLst>
            <pc:docMk/>
            <pc:sldMk cId="1897085372" sldId="257"/>
            <ac:spMk id="4" creationId="{00000000-0000-0000-0000-000000000000}"/>
          </ac:spMkLst>
        </pc:spChg>
        <pc:picChg chg="mod">
          <ac:chgData name="borodacheva.79@mail.ru" userId="3d6b97d82703ee1f" providerId="LiveId" clId="{1761B329-8297-4110-89AC-E303C0035F70}" dt="2024-02-09T15:19:57.670" v="443" actId="14100"/>
          <ac:picMkLst>
            <pc:docMk/>
            <pc:sldMk cId="1897085372" sldId="257"/>
            <ac:picMk id="5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19:59.704" v="444" actId="1076"/>
          <ac:picMkLst>
            <pc:docMk/>
            <pc:sldMk cId="1897085372" sldId="257"/>
            <ac:picMk id="6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18:48.815" v="368" actId="1076"/>
          <ac:picMkLst>
            <pc:docMk/>
            <pc:sldMk cId="1897085372" sldId="257"/>
            <ac:picMk id="7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21:11.278" v="495" actId="14100"/>
        <pc:sldMkLst>
          <pc:docMk/>
          <pc:sldMk cId="3766262772" sldId="258"/>
        </pc:sldMkLst>
        <pc:spChg chg="mod">
          <ac:chgData name="borodacheva.79@mail.ru" userId="3d6b97d82703ee1f" providerId="LiveId" clId="{1761B329-8297-4110-89AC-E303C0035F70}" dt="2024-02-09T15:21:11.278" v="495" actId="14100"/>
          <ac:spMkLst>
            <pc:docMk/>
            <pc:sldMk cId="3766262772" sldId="258"/>
            <ac:spMk id="4" creationId="{00000000-0000-0000-0000-000000000000}"/>
          </ac:spMkLst>
        </pc:spChg>
      </pc:sldChg>
      <pc:sldChg chg="modSp mod">
        <pc:chgData name="borodacheva.79@mail.ru" userId="3d6b97d82703ee1f" providerId="LiveId" clId="{1761B329-8297-4110-89AC-E303C0035F70}" dt="2024-02-09T15:24:53.827" v="672" actId="20577"/>
        <pc:sldMkLst>
          <pc:docMk/>
          <pc:sldMk cId="943160581" sldId="262"/>
        </pc:sldMkLst>
        <pc:spChg chg="mod">
          <ac:chgData name="borodacheva.79@mail.ru" userId="3d6b97d82703ee1f" providerId="LiveId" clId="{1761B329-8297-4110-89AC-E303C0035F70}" dt="2024-02-09T15:24:53.827" v="672" actId="20577"/>
          <ac:spMkLst>
            <pc:docMk/>
            <pc:sldMk cId="943160581" sldId="262"/>
            <ac:spMk id="2" creationId="{00000000-0000-0000-0000-000000000000}"/>
          </ac:spMkLst>
        </pc:spChg>
      </pc:sldChg>
      <pc:sldChg chg="modSp mod">
        <pc:chgData name="borodacheva.79@mail.ru" userId="3d6b97d82703ee1f" providerId="LiveId" clId="{1761B329-8297-4110-89AC-E303C0035F70}" dt="2024-02-09T15:14:00.372" v="186" actId="255"/>
        <pc:sldMkLst>
          <pc:docMk/>
          <pc:sldMk cId="4263270033" sldId="263"/>
        </pc:sldMkLst>
        <pc:spChg chg="mod">
          <ac:chgData name="borodacheva.79@mail.ru" userId="3d6b97d82703ee1f" providerId="LiveId" clId="{1761B329-8297-4110-89AC-E303C0035F70}" dt="2024-02-09T15:14:00.372" v="186" actId="255"/>
          <ac:spMkLst>
            <pc:docMk/>
            <pc:sldMk cId="4263270033" sldId="263"/>
            <ac:spMk id="2" creationId="{00000000-0000-0000-0000-000000000000}"/>
          </ac:spMkLst>
        </pc:spChg>
        <pc:spChg chg="mod">
          <ac:chgData name="borodacheva.79@mail.ru" userId="3d6b97d82703ee1f" providerId="LiveId" clId="{1761B329-8297-4110-89AC-E303C0035F70}" dt="2024-02-09T15:13:44.032" v="164" actId="20577"/>
          <ac:spMkLst>
            <pc:docMk/>
            <pc:sldMk cId="4263270033" sldId="263"/>
            <ac:spMk id="4" creationId="{00000000-0000-0000-0000-000000000000}"/>
          </ac:spMkLst>
        </pc:spChg>
      </pc:sldChg>
      <pc:sldChg chg="delSp modSp mod ord">
        <pc:chgData name="borodacheva.79@mail.ru" userId="3d6b97d82703ee1f" providerId="LiveId" clId="{1761B329-8297-4110-89AC-E303C0035F70}" dt="2024-02-09T15:29:04.938" v="685" actId="20577"/>
        <pc:sldMkLst>
          <pc:docMk/>
          <pc:sldMk cId="2676456034" sldId="268"/>
        </pc:sldMkLst>
        <pc:spChg chg="mod">
          <ac:chgData name="borodacheva.79@mail.ru" userId="3d6b97d82703ee1f" providerId="LiveId" clId="{1761B329-8297-4110-89AC-E303C0035F70}" dt="2024-02-09T15:29:04.938" v="685" actId="20577"/>
          <ac:spMkLst>
            <pc:docMk/>
            <pc:sldMk cId="2676456034" sldId="268"/>
            <ac:spMk id="2" creationId="{00000000-0000-0000-0000-000000000000}"/>
          </ac:spMkLst>
        </pc:spChg>
        <pc:picChg chg="del mod">
          <ac:chgData name="borodacheva.79@mail.ru" userId="3d6b97d82703ee1f" providerId="LiveId" clId="{1761B329-8297-4110-89AC-E303C0035F70}" dt="2024-02-09T15:15:34.382" v="220" actId="21"/>
          <ac:picMkLst>
            <pc:docMk/>
            <pc:sldMk cId="2676456034" sldId="268"/>
            <ac:picMk id="4097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21:37.319" v="517" actId="20577"/>
        <pc:sldMkLst>
          <pc:docMk/>
          <pc:sldMk cId="1897085372" sldId="269"/>
        </pc:sldMkLst>
        <pc:spChg chg="mod">
          <ac:chgData name="borodacheva.79@mail.ru" userId="3d6b97d82703ee1f" providerId="LiveId" clId="{1761B329-8297-4110-89AC-E303C0035F70}" dt="2024-02-09T15:21:37.319" v="517" actId="20577"/>
          <ac:spMkLst>
            <pc:docMk/>
            <pc:sldMk cId="1897085372" sldId="269"/>
            <ac:spMk id="4" creationId="{00000000-0000-0000-0000-000000000000}"/>
          </ac:spMkLst>
        </pc:spChg>
        <pc:picChg chg="mod">
          <ac:chgData name="borodacheva.79@mail.ru" userId="3d6b97d82703ee1f" providerId="LiveId" clId="{1761B329-8297-4110-89AC-E303C0035F70}" dt="2024-02-09T15:09:22.741" v="77" actId="1076"/>
          <ac:picMkLst>
            <pc:docMk/>
            <pc:sldMk cId="1897085372" sldId="269"/>
            <ac:picMk id="8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09:26.386" v="78" actId="14100"/>
          <ac:picMkLst>
            <pc:docMk/>
            <pc:sldMk cId="1897085372" sldId="269"/>
            <ac:picMk id="9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09:31.608" v="79" actId="14100"/>
          <ac:picMkLst>
            <pc:docMk/>
            <pc:sldMk cId="1897085372" sldId="269"/>
            <ac:picMk id="10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23:48.164" v="596" actId="20577"/>
        <pc:sldMkLst>
          <pc:docMk/>
          <pc:sldMk cId="1897085372" sldId="270"/>
        </pc:sldMkLst>
        <pc:spChg chg="mod">
          <ac:chgData name="borodacheva.79@mail.ru" userId="3d6b97d82703ee1f" providerId="LiveId" clId="{1761B329-8297-4110-89AC-E303C0035F70}" dt="2024-02-09T15:23:48.164" v="596" actId="20577"/>
          <ac:spMkLst>
            <pc:docMk/>
            <pc:sldMk cId="1897085372" sldId="270"/>
            <ac:spMk id="4" creationId="{00000000-0000-0000-0000-000000000000}"/>
          </ac:spMkLst>
        </pc:spChg>
      </pc:sldChg>
      <pc:sldChg chg="modSp mod">
        <pc:chgData name="borodacheva.79@mail.ru" userId="3d6b97d82703ee1f" providerId="LiveId" clId="{1761B329-8297-4110-89AC-E303C0035F70}" dt="2024-02-09T15:12:52.174" v="134" actId="20577"/>
        <pc:sldMkLst>
          <pc:docMk/>
          <pc:sldMk cId="1897085372" sldId="272"/>
        </pc:sldMkLst>
        <pc:spChg chg="mod">
          <ac:chgData name="borodacheva.79@mail.ru" userId="3d6b97d82703ee1f" providerId="LiveId" clId="{1761B329-8297-4110-89AC-E303C0035F70}" dt="2024-02-09T15:12:52.174" v="134" actId="20577"/>
          <ac:spMkLst>
            <pc:docMk/>
            <pc:sldMk cId="1897085372" sldId="272"/>
            <ac:spMk id="4" creationId="{00000000-0000-0000-0000-000000000000}"/>
          </ac:spMkLst>
        </pc:spChg>
        <pc:picChg chg="mod">
          <ac:chgData name="borodacheva.79@mail.ru" userId="3d6b97d82703ee1f" providerId="LiveId" clId="{1761B329-8297-4110-89AC-E303C0035F70}" dt="2024-02-09T15:12:33.126" v="113" actId="14100"/>
          <ac:picMkLst>
            <pc:docMk/>
            <pc:sldMk cId="1897085372" sldId="272"/>
            <ac:picMk id="11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15:09.204" v="218" actId="20577"/>
        <pc:sldMkLst>
          <pc:docMk/>
          <pc:sldMk cId="1897085372" sldId="273"/>
        </pc:sldMkLst>
        <pc:spChg chg="mod">
          <ac:chgData name="borodacheva.79@mail.ru" userId="3d6b97d82703ee1f" providerId="LiveId" clId="{1761B329-8297-4110-89AC-E303C0035F70}" dt="2024-02-09T15:15:09.204" v="218" actId="20577"/>
          <ac:spMkLst>
            <pc:docMk/>
            <pc:sldMk cId="1897085372" sldId="273"/>
            <ac:spMk id="4" creationId="{00000000-0000-0000-0000-000000000000}"/>
          </ac:spMkLst>
        </pc:spChg>
        <pc:picChg chg="mod">
          <ac:chgData name="borodacheva.79@mail.ru" userId="3d6b97d82703ee1f" providerId="LiveId" clId="{1761B329-8297-4110-89AC-E303C0035F70}" dt="2024-02-09T15:14:31.835" v="188" actId="1076"/>
          <ac:picMkLst>
            <pc:docMk/>
            <pc:sldMk cId="1897085372" sldId="273"/>
            <ac:picMk id="5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14:35.932" v="190" actId="1076"/>
          <ac:picMkLst>
            <pc:docMk/>
            <pc:sldMk cId="1897085372" sldId="273"/>
            <ac:picMk id="6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22:22.181" v="573" actId="20577"/>
        <pc:sldMkLst>
          <pc:docMk/>
          <pc:sldMk cId="943160581" sldId="274"/>
        </pc:sldMkLst>
        <pc:spChg chg="mod">
          <ac:chgData name="borodacheva.79@mail.ru" userId="3d6b97d82703ee1f" providerId="LiveId" clId="{1761B329-8297-4110-89AC-E303C0035F70}" dt="2024-02-09T15:22:22.181" v="573" actId="20577"/>
          <ac:spMkLst>
            <pc:docMk/>
            <pc:sldMk cId="943160581" sldId="274"/>
            <ac:spMk id="4" creationId="{00000000-0000-0000-0000-000000000000}"/>
          </ac:spMkLst>
        </pc:spChg>
      </pc:sldChg>
      <pc:sldChg chg="del">
        <pc:chgData name="borodacheva.79@mail.ru" userId="3d6b97d82703ee1f" providerId="LiveId" clId="{1761B329-8297-4110-89AC-E303C0035F70}" dt="2024-02-09T15:23:11.721" v="574" actId="2696"/>
        <pc:sldMkLst>
          <pc:docMk/>
          <pc:sldMk cId="218222866" sldId="276"/>
        </pc:sldMkLst>
      </pc:sldChg>
      <pc:sldChg chg="del">
        <pc:chgData name="borodacheva.79@mail.ru" userId="3d6b97d82703ee1f" providerId="LiveId" clId="{1761B329-8297-4110-89AC-E303C0035F70}" dt="2024-02-09T15:28:16.754" v="681" actId="2696"/>
        <pc:sldMkLst>
          <pc:docMk/>
          <pc:sldMk cId="393113184" sldId="277"/>
        </pc:sldMkLst>
      </pc:sldChg>
      <pc:sldChg chg="modSp del mod">
        <pc:chgData name="borodacheva.79@mail.ru" userId="3d6b97d82703ee1f" providerId="LiveId" clId="{1761B329-8297-4110-89AC-E303C0035F70}" dt="2024-02-09T15:26:20.637" v="680" actId="2696"/>
        <pc:sldMkLst>
          <pc:docMk/>
          <pc:sldMk cId="2556614982" sldId="279"/>
        </pc:sldMkLst>
        <pc:picChg chg="mod">
          <ac:chgData name="borodacheva.79@mail.ru" userId="3d6b97d82703ee1f" providerId="LiveId" clId="{1761B329-8297-4110-89AC-E303C0035F70}" dt="2024-02-09T15:25:31.782" v="674" actId="1076"/>
          <ac:picMkLst>
            <pc:docMk/>
            <pc:sldMk cId="2556614982" sldId="279"/>
            <ac:picMk id="5" creationId="{00000000-0000-0000-0000-000000000000}"/>
          </ac:picMkLst>
        </pc:picChg>
        <pc:picChg chg="mod">
          <ac:chgData name="borodacheva.79@mail.ru" userId="3d6b97d82703ee1f" providerId="LiveId" clId="{1761B329-8297-4110-89AC-E303C0035F70}" dt="2024-02-09T15:25:40.508" v="677" actId="14100"/>
          <ac:picMkLst>
            <pc:docMk/>
            <pc:sldMk cId="2556614982" sldId="279"/>
            <ac:picMk id="6" creationId="{00000000-0000-0000-0000-000000000000}"/>
          </ac:picMkLst>
        </pc:picChg>
      </pc:sldChg>
      <pc:sldChg chg="modSp mod">
        <pc:chgData name="borodacheva.79@mail.ru" userId="3d6b97d82703ee1f" providerId="LiveId" clId="{1761B329-8297-4110-89AC-E303C0035F70}" dt="2024-02-09T15:17:17.970" v="295" actId="20577"/>
        <pc:sldMkLst>
          <pc:docMk/>
          <pc:sldMk cId="705087161" sldId="283"/>
        </pc:sldMkLst>
        <pc:spChg chg="mod">
          <ac:chgData name="borodacheva.79@mail.ru" userId="3d6b97d82703ee1f" providerId="LiveId" clId="{1761B329-8297-4110-89AC-E303C0035F70}" dt="2024-02-09T15:17:17.970" v="295" actId="20577"/>
          <ac:spMkLst>
            <pc:docMk/>
            <pc:sldMk cId="705087161" sldId="28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7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97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4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0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2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3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2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9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98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0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56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79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39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3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2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8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F88F-FECC-4DFD-960E-0CC3FE4F7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D1FF-68B6-4500-B170-D9BCC423BC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12" Type="http://schemas.openxmlformats.org/officeDocument/2006/relationships/image" Target="../media/image2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25.png"/><Relationship Id="rId10" Type="http://schemas.openxmlformats.org/officeDocument/2006/relationships/image" Target="../media/image66.png"/><Relationship Id="rId4" Type="http://schemas.openxmlformats.org/officeDocument/2006/relationships/image" Target="../media/image5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«Использование наглядных пособий по  приобщению детей к семейным ценностям»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7643192" cy="68580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ДС № 7 г. Кузнецка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Кашаева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3519"/>
            <a:ext cx="8229600" cy="72007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Ромашка 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40202_104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6" y="1500181"/>
            <a:ext cx="2714829" cy="2413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2024020209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331218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2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«Помощники»</a:t>
            </a:r>
          </a:p>
        </p:txBody>
      </p:sp>
      <p:pic>
        <p:nvPicPr>
          <p:cNvPr id="11" name="Рисунок 10" descr="IMG2024020211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037874"/>
            <a:ext cx="4616913" cy="3462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538"/>
            <a:ext cx="8219256" cy="4761468"/>
          </a:xfrm>
        </p:spPr>
        <p:txBody>
          <a:bodyPr>
            <a:normAutofit/>
          </a:bodyPr>
          <a:lstStyle/>
          <a:p>
            <a:r>
              <a:rPr lang="ru-RU" sz="1400" b="1" dirty="0"/>
              <a:t>        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15010"/>
            <a:ext cx="73157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«Помощники»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зрительного внимания, умения классифицировать предметы по существенному признаку, обобщать.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умение устанавливать причинно-следственные связи, монологическую и диалогическую речь, трудовые навыки.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зрительное восприятие.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помогать родителям выполнять не сложную работу по дому</a:t>
            </a:r>
          </a:p>
        </p:txBody>
      </p:sp>
    </p:spTree>
    <p:extLst>
      <p:ext uri="{BB962C8B-B14F-4D97-AF65-F5344CB8AC3E}">
        <p14:creationId xmlns:p14="http://schemas.microsoft.com/office/powerpoint/2010/main" val="42632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rorra.com/wp-content/uploads/2019/09/post_5d6cc2bbb87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91630"/>
            <a:ext cx="3456384" cy="17076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s://grizly.club/uploads/posts/2023-02/1675486170_grizly-club-p-povareshka-k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9882">
            <a:off x="2785949" y="-78884"/>
            <a:ext cx="1457574" cy="1388901"/>
          </a:xfrm>
          <a:prstGeom prst="rect">
            <a:avLst/>
          </a:prstGeom>
          <a:noFill/>
        </p:spPr>
      </p:pic>
      <p:pic>
        <p:nvPicPr>
          <p:cNvPr id="9" name="Picture 2" descr="https://gas-kvas.com/uploads/posts/2023-01/1673579642_gas-kvas-com-p-nitki-detskii-risunok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9" y="789552"/>
            <a:ext cx="1008387" cy="648072"/>
          </a:xfrm>
          <a:prstGeom prst="rect">
            <a:avLst/>
          </a:prstGeom>
          <a:noFill/>
        </p:spPr>
      </p:pic>
      <p:pic>
        <p:nvPicPr>
          <p:cNvPr id="10" name="Picture 7" descr="https://marketmedia.ru/upload/iblock/9ef/9ef8aaca86fdfe5e842f7b40e199ec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9" y="3543858"/>
            <a:ext cx="1613925" cy="1242138"/>
          </a:xfrm>
          <a:prstGeom prst="rect">
            <a:avLst/>
          </a:prstGeom>
          <a:noFill/>
        </p:spPr>
      </p:pic>
      <p:pic>
        <p:nvPicPr>
          <p:cNvPr id="11" name="Picture 2" descr="https://kartinkof.club/uploads/posts/2022-09/1662500378_23-kartinkof-club-p-novie-i-krasivie-kartinki-lopata-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497944" y="3238095"/>
            <a:ext cx="1296144" cy="1691649"/>
          </a:xfrm>
          <a:prstGeom prst="rect">
            <a:avLst/>
          </a:prstGeom>
          <a:noFill/>
        </p:spPr>
      </p:pic>
      <p:pic>
        <p:nvPicPr>
          <p:cNvPr id="6150" name="Picture 6" descr="https://catherineasquithgallery.com/uploads/posts/2021-02/1614536287_27-p-nozh-na-belom-fone-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64103">
            <a:off x="1879695" y="3605220"/>
            <a:ext cx="1302850" cy="1224136"/>
          </a:xfrm>
          <a:prstGeom prst="rect">
            <a:avLst/>
          </a:prstGeom>
          <a:noFill/>
        </p:spPr>
      </p:pic>
      <p:pic>
        <p:nvPicPr>
          <p:cNvPr id="6152" name="Picture 8" descr="https://papik.pro/uploads/posts/2023-01/1674265344_papik-pro-p-risunok-kastryulya-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10" y="303498"/>
            <a:ext cx="1403781" cy="994228"/>
          </a:xfrm>
          <a:prstGeom prst="rect">
            <a:avLst/>
          </a:prstGeom>
          <a:noFill/>
        </p:spPr>
      </p:pic>
      <p:pic>
        <p:nvPicPr>
          <p:cNvPr id="6154" name="Picture 10" descr="https://kartinki.pibig.info/uploads/posts/2023-04/1681107403_kartinki-pibig-info-p-ovoshchnie-kulturi-kartinki-arti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923679"/>
            <a:ext cx="1728192" cy="822404"/>
          </a:xfrm>
          <a:prstGeom prst="rect">
            <a:avLst/>
          </a:prstGeom>
          <a:noFill/>
        </p:spPr>
      </p:pic>
      <p:pic>
        <p:nvPicPr>
          <p:cNvPr id="6155" name="Picture 11" descr="C:\Users\admin\Downloads\11262701_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571750"/>
            <a:ext cx="1721768" cy="968562"/>
          </a:xfrm>
          <a:prstGeom prst="rect">
            <a:avLst/>
          </a:prstGeom>
          <a:noFill/>
        </p:spPr>
      </p:pic>
      <p:pic>
        <p:nvPicPr>
          <p:cNvPr id="16" name="Picture 11" descr="https://www.pngplay.com/wp-content/uploads/12/Screwdriver-PNG-Clipart-Backgroun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533737">
            <a:off x="7212915" y="1474285"/>
            <a:ext cx="1134126" cy="917308"/>
          </a:xfrm>
          <a:prstGeom prst="rect">
            <a:avLst/>
          </a:prstGeom>
          <a:noFill/>
        </p:spPr>
      </p:pic>
      <p:pic>
        <p:nvPicPr>
          <p:cNvPr id="17" name="Picture 5" descr="https://www.pngarts.com/files/4/Hand-Saw-PNG-Image-Transparent-Backgrou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04362">
            <a:off x="4118739" y="448173"/>
            <a:ext cx="2166947" cy="512347"/>
          </a:xfrm>
          <a:prstGeom prst="rect">
            <a:avLst/>
          </a:prstGeom>
          <a:noFill/>
        </p:spPr>
      </p:pic>
      <p:pic>
        <p:nvPicPr>
          <p:cNvPr id="18" name="Picture 6" descr="https://papik.pro/uploads/posts/2021-12/1639217456_17-papik-pro-p-klipart-lineika-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3381840"/>
            <a:ext cx="1643940" cy="81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1.userapi.com/impg/69gky-HEfhjyYIhYX5cp91uL8aDdFtFoFnlXaA/c2E31TSf7Sk.jpg?size=1000x643&amp;quality=95&amp;sign=df8e1dc1e6109be9fd0a4b9b234dba0b&amp;c_uniq_tag=VtyOzjymdlf7L1W2p9fO16j6xEiJZ4CbfSCN4ev49Kw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650" y="1374327"/>
            <a:ext cx="3470558" cy="18902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gas-kvas.com/grafic/uploads/posts/2023-09/1695972424_gas-kvas-com-p-kartinki-nozhnitsi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5" y="249493"/>
            <a:ext cx="1315093" cy="780837"/>
          </a:xfrm>
          <a:prstGeom prst="rect">
            <a:avLst/>
          </a:prstGeom>
          <a:noFill/>
        </p:spPr>
      </p:pic>
      <p:pic>
        <p:nvPicPr>
          <p:cNvPr id="6" name="Picture 5" descr="https://gas-kvas.com/grafic/uploads/posts/2023-09/1695921661_gas-kvas-com-p-kartinki-leika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97864"/>
            <a:ext cx="1786026" cy="864096"/>
          </a:xfrm>
          <a:prstGeom prst="rect">
            <a:avLst/>
          </a:prstGeom>
          <a:noFill/>
        </p:spPr>
      </p:pic>
      <p:pic>
        <p:nvPicPr>
          <p:cNvPr id="4098" name="Picture 2" descr="https://gas-kvas.com/uploads/posts/2023-01/1673579642_gas-kvas-com-p-nitki-detskii-risunok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7" y="1383620"/>
            <a:ext cx="888419" cy="570971"/>
          </a:xfrm>
          <a:prstGeom prst="rect">
            <a:avLst/>
          </a:prstGeom>
          <a:noFill/>
        </p:spPr>
      </p:pic>
      <p:pic>
        <p:nvPicPr>
          <p:cNvPr id="8" name="Picture 11" descr="https://papik.pro/uploads/posts/2023-01/1674122803_papik-pro-p-pilesos-risunok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1757864"/>
            <a:ext cx="1872208" cy="1299941"/>
          </a:xfrm>
          <a:prstGeom prst="rect">
            <a:avLst/>
          </a:prstGeom>
          <a:noFill/>
        </p:spPr>
      </p:pic>
      <p:pic>
        <p:nvPicPr>
          <p:cNvPr id="9" name="Picture 9" descr="https://catherineasquithgallery.com/uploads/posts/2021-03/1614587269_36-p-kartinka-telefon-na-belom-fone-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5" y="357504"/>
            <a:ext cx="1490821" cy="784650"/>
          </a:xfrm>
          <a:prstGeom prst="rect">
            <a:avLst/>
          </a:prstGeom>
          <a:noFill/>
        </p:spPr>
      </p:pic>
      <p:pic>
        <p:nvPicPr>
          <p:cNvPr id="4101" name="Picture 5" descr="C:\Users\admin\Downloads\1615442777_8495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5" y="2085696"/>
            <a:ext cx="1410095" cy="1591884"/>
          </a:xfrm>
          <a:prstGeom prst="rect">
            <a:avLst/>
          </a:prstGeom>
          <a:noFill/>
        </p:spPr>
      </p:pic>
      <p:pic>
        <p:nvPicPr>
          <p:cNvPr id="4103" name="Picture 7" descr="https://marketmedia.ru/upload/iblock/9ef/9ef8aaca86fdfe5e842f7b40e199ec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7" y="3435846"/>
            <a:ext cx="1613925" cy="1242138"/>
          </a:xfrm>
          <a:prstGeom prst="rect">
            <a:avLst/>
          </a:prstGeom>
          <a:noFill/>
        </p:spPr>
      </p:pic>
      <p:pic>
        <p:nvPicPr>
          <p:cNvPr id="4104" name="Picture 8" descr="C:\Users\admin\Downloads\did_everyday_chemicals_cause_my_tum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87475"/>
            <a:ext cx="1800200" cy="933854"/>
          </a:xfrm>
          <a:prstGeom prst="rect">
            <a:avLst/>
          </a:prstGeom>
          <a:noFill/>
        </p:spPr>
      </p:pic>
      <p:pic>
        <p:nvPicPr>
          <p:cNvPr id="4106" name="Picture 10" descr="https://gas-kvas.com/uploads/posts/2023-02/1676761361_gas-kvas-com-p-risunok-myach-dlya-detskogo-sada-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7" y="3651870"/>
            <a:ext cx="1020289" cy="756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2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ihi.ru/pics/2022/12/08/6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75607"/>
            <a:ext cx="3024336" cy="222039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2" descr="https://starwars-galaxy.ru/800/600/https/www.pinclipart.com/picdir/big/536-5362509_clipart-hammer-coloured-ball-peen-hammer-cartoon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014" y="3813889"/>
            <a:ext cx="1284454" cy="931201"/>
          </a:xfrm>
          <a:prstGeom prst="rect">
            <a:avLst/>
          </a:prstGeom>
          <a:noFill/>
        </p:spPr>
      </p:pic>
      <p:pic>
        <p:nvPicPr>
          <p:cNvPr id="6" name="Picture 2" descr="https://gas-kvas.com/grafic/uploads/posts/2023-09/1695972424_gas-kvas-com-p-kartinki-nozhnitsi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89853"/>
            <a:ext cx="1315093" cy="780837"/>
          </a:xfrm>
          <a:prstGeom prst="rect">
            <a:avLst/>
          </a:prstGeom>
          <a:noFill/>
        </p:spPr>
      </p:pic>
      <p:pic>
        <p:nvPicPr>
          <p:cNvPr id="7" name="Picture 4" descr="https://grizly.club/uploads/posts/2023-02/1675486170_grizly-club-p-povareshka-klipart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1133">
            <a:off x="2284879" y="3580101"/>
            <a:ext cx="1416907" cy="1350150"/>
          </a:xfrm>
          <a:prstGeom prst="rect">
            <a:avLst/>
          </a:prstGeom>
          <a:noFill/>
        </p:spPr>
      </p:pic>
      <p:pic>
        <p:nvPicPr>
          <p:cNvPr id="8" name="Picture 2" descr="https://kartinkof.club/uploads/posts/2022-09/1662500378_23-kartinkof-club-p-novie-i-krasivie-kartinki-lopata-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3682">
            <a:off x="6411222" y="2066689"/>
            <a:ext cx="1992487" cy="1462766"/>
          </a:xfrm>
          <a:prstGeom prst="rect">
            <a:avLst/>
          </a:prstGeom>
          <a:noFill/>
        </p:spPr>
      </p:pic>
      <p:pic>
        <p:nvPicPr>
          <p:cNvPr id="3073" name="Picture 1" descr="C:\Users\admin\Downloads\1676686439_gas-kvas-com-p-detskii-risunok-gvozdya-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13889"/>
            <a:ext cx="1512168" cy="613130"/>
          </a:xfrm>
          <a:prstGeom prst="rect">
            <a:avLst/>
          </a:prstGeom>
          <a:noFill/>
        </p:spPr>
      </p:pic>
      <p:pic>
        <p:nvPicPr>
          <p:cNvPr id="3075" name="Picture 3" descr="https://papik.pro/uploads/posts/2022-01/1641268058_5-papik-pro-p-doska-vektornii-risunok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735546"/>
            <a:ext cx="1187970" cy="799096"/>
          </a:xfrm>
          <a:prstGeom prst="rect">
            <a:avLst/>
          </a:prstGeom>
          <a:noFill/>
        </p:spPr>
      </p:pic>
      <p:pic>
        <p:nvPicPr>
          <p:cNvPr id="11" name="Picture 3" descr="https://papik.pro/uploads/posts/2022-01/1641268058_5-papik-pro-p-doska-vektornii-risunok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602721">
            <a:off x="6468843" y="410256"/>
            <a:ext cx="890978" cy="1065461"/>
          </a:xfrm>
          <a:prstGeom prst="rect">
            <a:avLst/>
          </a:prstGeom>
          <a:noFill/>
        </p:spPr>
      </p:pic>
      <p:pic>
        <p:nvPicPr>
          <p:cNvPr id="3077" name="Picture 5" descr="https://www.pngarts.com/files/4/Hand-Saw-PNG-Image-Transparent-Backgrou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04362">
            <a:off x="1352217" y="548308"/>
            <a:ext cx="2512575" cy="594066"/>
          </a:xfrm>
          <a:prstGeom prst="rect">
            <a:avLst/>
          </a:prstGeom>
          <a:noFill/>
        </p:spPr>
      </p:pic>
      <p:pic>
        <p:nvPicPr>
          <p:cNvPr id="13" name="Picture 2" descr="https://gas-kvas.com/uploads/posts/2023-01/1673579642_gas-kvas-com-p-nitki-detskii-risunok-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3" y="1761662"/>
            <a:ext cx="888419" cy="570971"/>
          </a:xfrm>
          <a:prstGeom prst="rect">
            <a:avLst/>
          </a:prstGeom>
          <a:noFill/>
        </p:spPr>
      </p:pic>
      <p:pic>
        <p:nvPicPr>
          <p:cNvPr id="3079" name="Picture 7" descr="https://gas-kvas.com/uploads/posts/2023-01/1673516784_gas-kvas-com-p-klyuch-detskii-risunok-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3" y="2841780"/>
            <a:ext cx="913433" cy="702078"/>
          </a:xfrm>
          <a:prstGeom prst="rect">
            <a:avLst/>
          </a:prstGeom>
          <a:noFill/>
        </p:spPr>
      </p:pic>
      <p:pic>
        <p:nvPicPr>
          <p:cNvPr id="3081" name="Picture 9" descr="https://catherineasquithgallery.com/uploads/posts/2021-03/1614587269_36-p-kartinka-telefon-na-belom-fone-3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7" y="249492"/>
            <a:ext cx="1490821" cy="784650"/>
          </a:xfrm>
          <a:prstGeom prst="rect">
            <a:avLst/>
          </a:prstGeom>
          <a:noFill/>
        </p:spPr>
      </p:pic>
      <p:pic>
        <p:nvPicPr>
          <p:cNvPr id="3083" name="Picture 11" descr="https://www.pngplay.com/wp-content/uploads/12/Screwdriver-PNG-Clipart-Backgroun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533737">
            <a:off x="6780867" y="1420278"/>
            <a:ext cx="1134126" cy="917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5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5631" y="24332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1870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5631" y="24332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1870</a:t>
            </a:r>
          </a:p>
        </p:txBody>
      </p:sp>
      <p:sp>
        <p:nvSpPr>
          <p:cNvPr id="1026" name="AutoShape 2" descr="https://thumbs.dreamstime.com/b/%D1%80%D1%8B%D0%B1%D1%8B-%D1%84%D0%BE%D1%80%D0%B5%D0%BB%D0%B8-%D1%80%D1%8B%D0%B1%D0%BD%D0%BE%D0%B9-%D0%BB%D0%BE%D0%B2%D0%BB%D0%B8-%D1%88%D0%B0%D1%80%D0%B6%D0%B0-%D1%81%D1%82%D0%B0%D1%80%D0%B8%D0%BA%D0%B0-108441265.jp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8" name="AutoShape 4" descr="https://thumbs.dreamstime.com/b/%D1%80%D1%8B%D0%B1%D1%8B-%D1%84%D0%BE%D1%80%D0%B5%D0%BB%D0%B8-%D1%80%D1%8B%D0%B1%D0%BD%D0%BE%D0%B9-%D0%BB%D0%BE%D0%B2%D0%BB%D0%B8-%D1%88%D0%B0%D1%80%D0%B6%D0%B0-%D1%81%D1%82%D0%B0%D1%80%D0%B8%D0%BA%D0%B0-108441265.jpg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Picture 6" descr="https://i.sunhome.ru/poetry/84/bednii-starik-i-vrednaya-zolotaya-ribka.ori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55779" y="1383619"/>
            <a:ext cx="3512723" cy="231559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s://fikiwiki.com/uploads/posts/2022-02/1645027982_16-fikiwiki-com-p-kartinki-udochka-dlya-detei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505"/>
            <a:ext cx="1944216" cy="1093622"/>
          </a:xfrm>
          <a:prstGeom prst="rect">
            <a:avLst/>
          </a:prstGeom>
          <a:noFill/>
        </p:spPr>
      </p:pic>
      <p:pic>
        <p:nvPicPr>
          <p:cNvPr id="1036" name="Picture 12" descr="https://www.pngall.com/wp-content/uploads/8/Vector-Fish-Hook-PNG-High-Quality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73828"/>
            <a:ext cx="864096" cy="648072"/>
          </a:xfrm>
          <a:prstGeom prst="rect">
            <a:avLst/>
          </a:prstGeom>
          <a:noFill/>
        </p:spPr>
      </p:pic>
      <p:pic>
        <p:nvPicPr>
          <p:cNvPr id="1038" name="Picture 14" descr="https://img-fotki.yandex.ru/get/26440/200418627.16e/0_173401_67dc9ac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3498"/>
            <a:ext cx="1250140" cy="702078"/>
          </a:xfrm>
          <a:prstGeom prst="rect">
            <a:avLst/>
          </a:prstGeom>
          <a:noFill/>
        </p:spPr>
      </p:pic>
      <p:pic>
        <p:nvPicPr>
          <p:cNvPr id="1040" name="Picture 16" descr="https://hdpic.club/uploads/posts/2022-01/1642141507_26-hdpic-club-p-lodka-kartinki-na-prozrachnom-fone-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9" y="3975906"/>
            <a:ext cx="2047189" cy="677122"/>
          </a:xfrm>
          <a:prstGeom prst="rect">
            <a:avLst/>
          </a:prstGeom>
          <a:noFill/>
        </p:spPr>
      </p:pic>
      <p:pic>
        <p:nvPicPr>
          <p:cNvPr id="1042" name="Picture 18" descr="http://img-fotki.yandex.ru/get/6604/16969765.34/0_6851f_4dd70cd9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841780"/>
            <a:ext cx="748556" cy="594678"/>
          </a:xfrm>
          <a:prstGeom prst="rect">
            <a:avLst/>
          </a:prstGeom>
          <a:noFill/>
        </p:spPr>
      </p:pic>
      <p:pic>
        <p:nvPicPr>
          <p:cNvPr id="1044" name="Picture 20" descr="https://gas-kvas.com/uploads/posts/2023-02/1676421634_gas-kvas-com-p-grabli-detskii-risunok-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91" y="249492"/>
            <a:ext cx="1321227" cy="722616"/>
          </a:xfrm>
          <a:prstGeom prst="rect">
            <a:avLst/>
          </a:prstGeom>
          <a:noFill/>
        </p:spPr>
      </p:pic>
      <p:pic>
        <p:nvPicPr>
          <p:cNvPr id="1046" name="Picture 22" descr="https://starwars-galaxy.ru/800/600/https/www.pinclipart.com/picdir/big/536-5362509_clipart-hammer-coloured-ball-peen-hammer-cartoon-p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1" y="1491630"/>
            <a:ext cx="919443" cy="666576"/>
          </a:xfrm>
          <a:prstGeom prst="rect">
            <a:avLst/>
          </a:prstGeom>
          <a:noFill/>
        </p:spPr>
      </p:pic>
      <p:pic>
        <p:nvPicPr>
          <p:cNvPr id="17" name="Picture 2" descr="https://gas-kvas.com/grafic/uploads/posts/2023-09/1695972424_gas-kvas-com-p-kartinki-nozhnitsi-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1" y="2085697"/>
            <a:ext cx="1152128" cy="684077"/>
          </a:xfrm>
          <a:prstGeom prst="rect">
            <a:avLst/>
          </a:prstGeom>
          <a:noFill/>
        </p:spPr>
      </p:pic>
      <p:pic>
        <p:nvPicPr>
          <p:cNvPr id="18" name="Picture 4" descr="https://grizly.club/uploads/posts/2023-02/1675486170_grizly-club-p-povareshka-klipart-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93691">
            <a:off x="2123731" y="3759882"/>
            <a:ext cx="1279757" cy="121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4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of.club/uploads/posts/2022-05/1653710799_25-kartinkof-club-p-veselie-kartinki-pro-shveyu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13588"/>
            <a:ext cx="3024336" cy="24302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gas-kvas.com/grafic/uploads/posts/2023-09/1695972424_gas-kvas-com-p-kartinki-nozhnitsi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51" y="303499"/>
            <a:ext cx="1315093" cy="780837"/>
          </a:xfrm>
          <a:prstGeom prst="rect">
            <a:avLst/>
          </a:prstGeom>
          <a:noFill/>
        </p:spPr>
      </p:pic>
      <p:pic>
        <p:nvPicPr>
          <p:cNvPr id="6" name="Picture 4" descr="https://grizly.club/uploads/posts/2023-02/1675486170_grizly-club-p-povareshka-klipar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0004" flipH="1">
            <a:off x="616021" y="1645662"/>
            <a:ext cx="1477012" cy="1407424"/>
          </a:xfrm>
          <a:prstGeom prst="rect">
            <a:avLst/>
          </a:prstGeom>
          <a:noFill/>
        </p:spPr>
      </p:pic>
      <p:pic>
        <p:nvPicPr>
          <p:cNvPr id="7" name="Picture 3" descr="C:\Users\admin\Downloads\91bf9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05876"/>
            <a:ext cx="2176564" cy="1080120"/>
          </a:xfrm>
          <a:prstGeom prst="rect">
            <a:avLst/>
          </a:prstGeom>
          <a:noFill/>
        </p:spPr>
      </p:pic>
      <p:pic>
        <p:nvPicPr>
          <p:cNvPr id="8" name="Picture 2" descr="https://gas-kvas.com/uploads/posts/2023-01/1673579642_gas-kvas-com-p-nitki-detskii-risunok-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3" y="303498"/>
            <a:ext cx="1008387" cy="648072"/>
          </a:xfrm>
          <a:prstGeom prst="rect">
            <a:avLst/>
          </a:prstGeom>
          <a:noFill/>
        </p:spPr>
      </p:pic>
      <p:pic>
        <p:nvPicPr>
          <p:cNvPr id="9" name="Picture 1" descr="C:\Users\admin\Downloads\1676686439_gas-kvas-com-p-detskii-risunok-gvozdya-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53649"/>
            <a:ext cx="1512168" cy="613130"/>
          </a:xfrm>
          <a:prstGeom prst="rect">
            <a:avLst/>
          </a:prstGeom>
          <a:noFill/>
        </p:spPr>
      </p:pic>
      <p:pic>
        <p:nvPicPr>
          <p:cNvPr id="5126" name="Picture 6" descr="https://papik.pro/uploads/posts/2021-12/1639217456_17-papik-pro-p-klipart-lineika-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705876"/>
            <a:ext cx="1643940" cy="810090"/>
          </a:xfrm>
          <a:prstGeom prst="rect">
            <a:avLst/>
          </a:prstGeom>
          <a:noFill/>
        </p:spPr>
      </p:pic>
      <p:pic>
        <p:nvPicPr>
          <p:cNvPr id="5130" name="Picture 10" descr="https://papik.pro/uploads/posts/2023-01/1674295132_papik-pro-p-shveinaya-mashinka-risunok-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435846"/>
            <a:ext cx="2027662" cy="1404156"/>
          </a:xfrm>
          <a:prstGeom prst="rect">
            <a:avLst/>
          </a:prstGeom>
          <a:noFill/>
        </p:spPr>
      </p:pic>
      <p:pic>
        <p:nvPicPr>
          <p:cNvPr id="5132" name="Picture 12" descr="https://papik.pro/uploads/posts/2022-01/1641283598_35-papik-pro-p-kovrik-vektornii-risunok-3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67544" y="735546"/>
            <a:ext cx="1967304" cy="702078"/>
          </a:xfrm>
          <a:prstGeom prst="rect">
            <a:avLst/>
          </a:prstGeom>
          <a:noFill/>
        </p:spPr>
      </p:pic>
      <p:pic>
        <p:nvPicPr>
          <p:cNvPr id="15" name="Picture 7" descr="https://gas-kvas.com/uploads/posts/2023-01/1673516784_gas-kvas-com-p-klyuch-detskii-risunok-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91" y="2679762"/>
            <a:ext cx="913433" cy="702078"/>
          </a:xfrm>
          <a:prstGeom prst="rect">
            <a:avLst/>
          </a:prstGeom>
          <a:noFill/>
        </p:spPr>
      </p:pic>
      <p:pic>
        <p:nvPicPr>
          <p:cNvPr id="16" name="Picture 11" descr="https://www.pngplay.com/wp-content/uploads/12/Screwdriver-PNG-Clipart-Backgrou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533737">
            <a:off x="2820427" y="124135"/>
            <a:ext cx="1134126" cy="917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ushinka.top/uploads/posts/2023-08/1692302495_pushinka-top-p-kartinka-ogorod-dlya-detei-v-detskom-sadu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5" y="1329612"/>
            <a:ext cx="3743745" cy="17821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https://gas-kvas.com/uploads/posts/2023-02/1676421634_gas-kvas-com-p-grabli-detskii-risunok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19522"/>
            <a:ext cx="1518716" cy="992646"/>
          </a:xfrm>
          <a:prstGeom prst="rect">
            <a:avLst/>
          </a:prstGeom>
          <a:noFill/>
        </p:spPr>
      </p:pic>
      <p:pic>
        <p:nvPicPr>
          <p:cNvPr id="6" name="Picture 22" descr="https://starwars-galaxy.ru/800/600/https/www.pinclipart.com/picdir/big/536-5362509_clipart-hammer-coloured-ball-peen-hammer-cartoon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91" y="303498"/>
            <a:ext cx="919443" cy="666576"/>
          </a:xfrm>
          <a:prstGeom prst="rect">
            <a:avLst/>
          </a:prstGeom>
          <a:noFill/>
        </p:spPr>
      </p:pic>
      <p:pic>
        <p:nvPicPr>
          <p:cNvPr id="7" name="Picture 2" descr="https://gas-kvas.com/grafic/uploads/posts/2023-09/1695972424_gas-kvas-com-p-kartinki-nozhnitsi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9" y="303499"/>
            <a:ext cx="1315093" cy="780837"/>
          </a:xfrm>
          <a:prstGeom prst="rect">
            <a:avLst/>
          </a:prstGeom>
          <a:noFill/>
        </p:spPr>
      </p:pic>
      <p:pic>
        <p:nvPicPr>
          <p:cNvPr id="8" name="Picture 18" descr="http://img-fotki.yandex.ru/get/6604/16969765.34/0_6851f_4dd70cd9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11" y="1977684"/>
            <a:ext cx="951727" cy="756084"/>
          </a:xfrm>
          <a:prstGeom prst="rect">
            <a:avLst/>
          </a:prstGeom>
          <a:noFill/>
        </p:spPr>
      </p:pic>
      <p:pic>
        <p:nvPicPr>
          <p:cNvPr id="2050" name="Picture 2" descr="https://kartinkof.club/uploads/posts/2022-09/1662500378_23-kartinkof-club-p-novie-i-krasivie-kartinki-lopata-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3" y="195486"/>
            <a:ext cx="1912651" cy="1404156"/>
          </a:xfrm>
          <a:prstGeom prst="rect">
            <a:avLst/>
          </a:prstGeom>
          <a:noFill/>
        </p:spPr>
      </p:pic>
      <p:pic>
        <p:nvPicPr>
          <p:cNvPr id="2051" name="Picture 3" descr="C:\Users\admin\Downloads\91bf9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35846"/>
            <a:ext cx="2176564" cy="1080120"/>
          </a:xfrm>
          <a:prstGeom prst="rect">
            <a:avLst/>
          </a:prstGeom>
          <a:noFill/>
        </p:spPr>
      </p:pic>
      <p:pic>
        <p:nvPicPr>
          <p:cNvPr id="2053" name="Picture 5" descr="https://gas-kvas.com/grafic/uploads/posts/2023-09/1695921661_gas-kvas-com-p-kartinki-leika-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3435846"/>
            <a:ext cx="1786026" cy="864096"/>
          </a:xfrm>
          <a:prstGeom prst="rect">
            <a:avLst/>
          </a:prstGeom>
          <a:noFill/>
        </p:spPr>
      </p:pic>
      <p:pic>
        <p:nvPicPr>
          <p:cNvPr id="12" name="Picture 2" descr="https://gas-kvas.com/uploads/posts/2023-01/1673579642_gas-kvas-com-p-nitki-detskii-risunok-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3435846"/>
            <a:ext cx="924354" cy="594066"/>
          </a:xfrm>
          <a:prstGeom prst="rect">
            <a:avLst/>
          </a:prstGeom>
          <a:noFill/>
        </p:spPr>
      </p:pic>
      <p:sp>
        <p:nvSpPr>
          <p:cNvPr id="2057" name="AutoShape 9" descr="https://pngimg.com/uploads/vacuum_cleaner/vacuum_cleaner_PNG58.pn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9" name="Picture 11" descr="https://papik.pro/uploads/posts/2023-01/1674122803_papik-pro-p-pilesos-risunok-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3" y="1815666"/>
            <a:ext cx="2022301" cy="1404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57971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«Сердце  комплиментов»</a:t>
            </a:r>
          </a:p>
        </p:txBody>
      </p:sp>
      <p:pic>
        <p:nvPicPr>
          <p:cNvPr id="5" name="Рисунок 4" descr="IMG20240206103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63229"/>
            <a:ext cx="2844790" cy="379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6348"/>
            <a:ext cx="2808312" cy="347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-746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Дидактическое пособие «Говорящая  стена»</a:t>
            </a:r>
          </a:p>
        </p:txBody>
      </p:sp>
      <p:pic>
        <p:nvPicPr>
          <p:cNvPr id="5" name="Рисунок 4" descr="IMG_20240202_104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38648"/>
            <a:ext cx="3271750" cy="2687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7574"/>
            <a:ext cx="26828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76676"/>
            <a:ext cx="2592288" cy="304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538"/>
            <a:ext cx="8219256" cy="4761468"/>
          </a:xfrm>
        </p:spPr>
        <p:txBody>
          <a:bodyPr>
            <a:normAutofit/>
          </a:bodyPr>
          <a:lstStyle/>
          <a:p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85734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Дидактическое пособие «Сердце комплиментов»</a:t>
            </a:r>
          </a:p>
          <a:p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замечать положительные качества в людях, выражать это в доброжелательной и приятной форме.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проявлять внимание к окружающим, устанавливать доброжелательные отношения, замечать положительные качеств других и выражать это словами.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игре грамматический строй речи (проговаривание комплиментов);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речь детей прилагательными при описании людей (добрая, красивая, щедрая и т.д.).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попытки высказывать свою точку зрения (у нее красивое платье, милые сандалики и т.д. почему?).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готовность к взаимопомощи в процессе общения со сверстниками и взрослыми.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57971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«Сердце  комплиментов»</a:t>
            </a:r>
          </a:p>
        </p:txBody>
      </p:sp>
      <p:pic>
        <p:nvPicPr>
          <p:cNvPr id="5" name="Рисунок 4" descr="IMG20240206103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63229"/>
            <a:ext cx="2844790" cy="379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6348"/>
            <a:ext cx="2808312" cy="347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3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«Использование наглядных пособий по  приобщению детей к семейным ценностям»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7643192" cy="68580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ДС № 7 г. Кузнецка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Кашаева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71486"/>
            <a:ext cx="8136904" cy="3643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Дидактическое пособие 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«Говорящая стена»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семейных ценностей, принятых в обществе, включая моральные и нравственные.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эмоционального комфорта, условия для творческого самовыражения, для проявления познавательной активности детей.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уважительное отношение и чувства принадлежности к своей семье.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«Семейное  дерево»</a:t>
            </a:r>
          </a:p>
        </p:txBody>
      </p:sp>
      <p:pic>
        <p:nvPicPr>
          <p:cNvPr id="8" name="Рисунок 7" descr="IMG20240202110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762" y="804428"/>
            <a:ext cx="2287398" cy="304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.trashed-1709453194-IMG2024020211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286" y="1063229"/>
            <a:ext cx="2310118" cy="308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40206_100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8" y="1285867"/>
            <a:ext cx="3355876" cy="308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357304"/>
            <a:ext cx="7344816" cy="30003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«Семейное  дерево»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 своей семье.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ориентироваться в родственных отношениях;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профессиях взрослых, о домашних обязанностях,  о семейных взаимоотношениях, совместных досугах и т.д.;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любовь, доброжелательное отношение к членам семьи, желание помогать им, заботиться о них.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«Семейное  дерево»</a:t>
            </a:r>
          </a:p>
        </p:txBody>
      </p:sp>
      <p:pic>
        <p:nvPicPr>
          <p:cNvPr id="8" name="Рисунок 7" descr="IMG20240202110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762" y="804428"/>
            <a:ext cx="2287398" cy="304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.trashed-1709453194-IMG2024020211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286" y="1063229"/>
            <a:ext cx="2310118" cy="308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40206_100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8" y="1285867"/>
            <a:ext cx="3355876" cy="308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6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57304"/>
            <a:ext cx="8219256" cy="3000396"/>
          </a:xfrm>
        </p:spPr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338" name="Picture 2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27977" r="26634" b="17127"/>
          <a:stretch/>
        </p:blipFill>
        <p:spPr bwMode="auto">
          <a:xfrm>
            <a:off x="1583668" y="600500"/>
            <a:ext cx="5976664" cy="394250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3519"/>
            <a:ext cx="8229600" cy="72007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Ромашка 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40202_104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6" y="1500181"/>
            <a:ext cx="2714829" cy="2413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2024020209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331218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1614793662_129-p-fon-dlya-detskoi-prezentatsii-kartinki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538"/>
            <a:ext cx="8219256" cy="4761468"/>
          </a:xfrm>
        </p:spPr>
        <p:txBody>
          <a:bodyPr>
            <a:normAutofit/>
          </a:bodyPr>
          <a:lstStyle/>
          <a:p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02446"/>
            <a:ext cx="77158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Ромашка «Семейный досуг»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ответственного отношения к семье как к базовой ценности общества.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коммуникативного общения; положительные эмоции и чувства;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эмоциональному сближению взрослого и ребёнка.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дошкольников осознания доли собственного участия в создании тёплых семейных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9431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318</Words>
  <Application>Microsoft Office PowerPoint</Application>
  <PresentationFormat>Экран (16:9)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Деловая игра «Использование наглядных пособий по  приобщению детей к семейным ценностям»</vt:lpstr>
      <vt:lpstr> Дидактическое пособие «Говорящая  стена»</vt:lpstr>
      <vt:lpstr>                                                                                 Дидактическое пособие                           «Говорящая стена» Цель:  Усвоение норм семейных ценностей, принятых в обществе, включая моральные и нравственные.  Задачи: Создать атмосферу эмоционального комфорта, условия для творческого самовыражения, для проявления познавательной активности детей.  Формировать уважительное отношение и чувства принадлежности к своей семье. </vt:lpstr>
      <vt:lpstr>Дидактическое пособие «Семейное  дерево»</vt:lpstr>
      <vt:lpstr>                             Дидактическое пособие                          «Семейное  дерево» Цель: Закрепление знаний детей о своей семье.  Задачи:   Учить ориентироваться в родственных отношениях;  формировать представления о профессиях взрослых, о домашних обязанностях,  о семейных взаимоотношениях, совместных досугах и т.д.;  Воспитывать любовь, доброжелательное отношение к членам семьи, желание помогать им, заботиться о них.    </vt:lpstr>
      <vt:lpstr>Дидактическое пособие «Семейное  дерево»</vt:lpstr>
      <vt:lpstr>    </vt:lpstr>
      <vt:lpstr>Дидактическое пособие Ромашка «Семейные ценности»</vt:lpstr>
      <vt:lpstr>    </vt:lpstr>
      <vt:lpstr>Дидактическое пособие Ромашка «Семейные ценности»</vt:lpstr>
      <vt:lpstr>Интерактивная игра «Помощники»</vt:lpstr>
      <vt:lpstr>       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«Сердце  комплиментов»</vt:lpstr>
      <vt:lpstr>   </vt:lpstr>
      <vt:lpstr>Дидактическое пособие «Сердце  комплиментов»</vt:lpstr>
      <vt:lpstr>Деловая игра «Использование наглядных пособий по  приобщению детей к семейным ценностям»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28</cp:revision>
  <dcterms:created xsi:type="dcterms:W3CDTF">2024-02-01T14:31:49Z</dcterms:created>
  <dcterms:modified xsi:type="dcterms:W3CDTF">2024-05-20T08:39:59Z</dcterms:modified>
</cp:coreProperties>
</file>